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854EEF81-B660-47CC-ABED-80EB74E846AA}" type="datetimeFigureOut">
              <a:rPr lang="en-US"/>
              <a:pPr/>
              <a:t>7/10/2013</a:t>
            </a:fld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C6941907-F99F-4AAF-A461-FE806F55F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A9C2-EA61-4D79-BE72-21AB4B98E8A2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8A20-80B9-41E8-B10F-EA73205EA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340D-119B-4A37-9E1C-3A27C6CB20D5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0937-4551-4E94-B538-FCF431AE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6D97-CE2E-471E-9C75-61815124BB1D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FADFA-2E68-4620-B642-55BF79D0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59B1-ED1C-4AB0-B96F-D99A9DFCD96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AE95-B0E2-489C-BB43-FE9914912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E132-65D6-4661-A76C-45F0FEB8732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00ED-F9B7-493C-A154-AF20A569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74DA-27BF-4FE8-A3CB-CB2383C1E3B4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D294-B7BD-470F-AC86-C07F6EB5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F00E-36FD-4D8B-8322-EDBAFFA033D4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C129-3E8C-4AA7-9FF8-573D7CA4B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6683-4705-4378-AFC0-2EC7069FC208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62F3-0AA2-47E7-A104-FF14D322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9128-C6E9-46AE-BA83-30122A7A5673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2873-2663-46F2-BFAC-911EF6BB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3D8E-1C30-4E19-87AB-4DCD328B205B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8D60B-9EE0-484D-9DFB-E629E4578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C4102-96CD-4942-92F2-788F9D706870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5B77-6020-466D-9198-E937EC64C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61D12-0CAA-4BB8-B765-FCCDE7FF0B8E}" type="datetimeFigureOut">
              <a:rPr lang="en-US"/>
              <a:pPr>
                <a:defRPr/>
              </a:pPr>
              <a:t>7/10/2013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702A6-A8D7-4419-B56A-329EEE2C1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WD%20Passport\NSF-HBCU-UP-2010\Lecture%20slides\agro_lab2002b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538" y="1674813"/>
            <a:ext cx="7042150" cy="17541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Transformation of Plants: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 and Approaches 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 Transgenic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325" y="1157288"/>
            <a:ext cx="69913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938213"/>
            <a:ext cx="70199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890588"/>
            <a:ext cx="7239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976313"/>
            <a:ext cx="69627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938213"/>
            <a:ext cx="59817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6463" y="890588"/>
            <a:ext cx="47910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038" y="923925"/>
            <a:ext cx="70199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923925"/>
            <a:ext cx="70294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152525"/>
            <a:ext cx="6724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604838"/>
            <a:ext cx="751522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066800" y="1828800"/>
            <a:ext cx="7143750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</a:rPr>
              <a:t>A source of foreign DNA containing the desired gene</a:t>
            </a:r>
          </a:p>
          <a:p>
            <a:endParaRPr lang="en-US" sz="24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</a:rPr>
              <a:t>A vector that carries the gene</a:t>
            </a:r>
          </a:p>
          <a:p>
            <a:endParaRPr lang="en-US" sz="2400" b="1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</a:rPr>
              <a:t>Means to introduce the vector into host plant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381000"/>
            <a:ext cx="61482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in producing Transgenic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923925"/>
            <a:ext cx="71437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088" y="947738"/>
            <a:ext cx="69818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985838"/>
            <a:ext cx="70294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895350"/>
            <a:ext cx="6686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876300"/>
            <a:ext cx="7105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88" y="938213"/>
            <a:ext cx="53816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976313"/>
            <a:ext cx="65532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71628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mediated transformation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Electroporation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Biolistic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methods for direct entry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Protoplast 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33400"/>
            <a:ext cx="61738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 to create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Transgenics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6138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mediated Transgenic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838200"/>
            <a:ext cx="6096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gro_lab2002b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914400" y="1524000"/>
            <a:ext cx="7543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Plant wound --&gt; phenolics --&gt; sense by VirA--&gt; signal passed to VirG --&gt; VirG activates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expression of other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vir genes --&gt; the</a:t>
            </a:r>
          </a:p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products of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vir genes help to excise T-DNA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from the Ti-plamsid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553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in T-DNA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713" y="1681163"/>
            <a:ext cx="6886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566863"/>
            <a:ext cx="58293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28600"/>
            <a:ext cx="8712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8" y="76200"/>
            <a:ext cx="8843962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2832</TotalTime>
  <Words>99</Words>
  <Application>Microsoft Office PowerPoint</Application>
  <PresentationFormat>On-screen Show (4:3)</PresentationFormat>
  <Paragraphs>19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H.Ullah</dc:creator>
  <cp:lastModifiedBy>Ullah, Hemayet</cp:lastModifiedBy>
  <cp:revision>15</cp:revision>
  <dcterms:created xsi:type="dcterms:W3CDTF">2011-07-12T05:44:22Z</dcterms:created>
  <dcterms:modified xsi:type="dcterms:W3CDTF">2013-07-11T03:07:52Z</dcterms:modified>
</cp:coreProperties>
</file>